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B9E54-235E-41C7-A26E-6D673027B59D}" type="datetimeFigureOut">
              <a:rPr lang="en-US" smtClean="0"/>
              <a:t>8/6/2014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146AE9-9B29-49DE-BB7A-32DA7202ACC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146AE9-9B29-49DE-BB7A-32DA7202ACC2}"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B0CFF2D-934D-4E30-9979-020A49668BF0}" type="datetimeFigureOut">
              <a:rPr lang="en-US"/>
              <a:pPr>
                <a:defRPr/>
              </a:pPr>
              <a:t>8/6/2014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82E238-1A9E-4200-8BC1-CD457B055667}" type="slidenum">
              <a:rPr lang="en-US"/>
              <a:pPr>
                <a:defRPr/>
              </a:pPr>
              <a:t>‹#›</a:t>
            </a:fld>
            <a:endParaRPr 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C2CE79-27F0-4C05-B0AC-5BE458E7BDB3}" type="datetimeFigureOut">
              <a:rPr lang="en-US"/>
              <a:pPr>
                <a:defRPr/>
              </a:pPr>
              <a:t>8/6/2014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431F49-CCC2-4C71-84AA-30B7195ECE7A}" type="slidenum">
              <a:rPr lang="en-US"/>
              <a:pPr>
                <a:defRPr/>
              </a:pPr>
              <a:t>‹#›</a:t>
            </a:fld>
            <a:endParaRPr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6F61F2-EE3A-49A2-BFF0-00525B20834A}" type="datetimeFigureOut">
              <a:rPr lang="en-US"/>
              <a:pPr>
                <a:defRPr/>
              </a:pPr>
              <a:t>8/6/2014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D0303F-382C-437C-9CC7-99D208AC40ED}" type="slidenum">
              <a:rPr lang="en-US"/>
              <a:pPr>
                <a:defRPr/>
              </a:pPr>
              <a:t>‹#›</a:t>
            </a:fld>
            <a:endParaRPr 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B3AA060-6DFA-4C10-887B-AF86B2FB0939}" type="datetimeFigureOut">
              <a:rPr lang="en-US"/>
              <a:pPr>
                <a:defRPr/>
              </a:pPr>
              <a:t>8/6/2014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8421656-C6C5-4C4A-A293-7278A49F452A}" type="slidenum">
              <a:rPr lang="en-US"/>
              <a:pPr>
                <a:defRPr/>
              </a:pPr>
              <a:t>‹#›</a:t>
            </a:fld>
            <a:endParaRPr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8854B02-6405-4BA5-8C42-647FFE2B276D}" type="datetimeFigureOut">
              <a:rPr lang="en-US"/>
              <a:pPr>
                <a:defRPr/>
              </a:pPr>
              <a:t>8/6/2014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F7EB623-4C54-4B3B-BCCD-9F68BD9B9283}" type="slidenum">
              <a:rPr lang="en-US"/>
              <a:pPr>
                <a:defRPr/>
              </a:pPr>
              <a:t>‹#›</a:t>
            </a:fld>
            <a:endParaRPr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A9494A4-3223-47A4-A866-78E802FBAF54}" type="datetimeFigureOut">
              <a:rPr lang="en-US"/>
              <a:pPr>
                <a:defRPr/>
              </a:pPr>
              <a:t>8/6/2014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E0C085C-59CE-4A9C-A96E-6A5FCF2BDCA4}" type="slidenum">
              <a:rPr lang="en-US"/>
              <a:pPr>
                <a:defRPr/>
              </a:pPr>
              <a:t>‹#›</a:t>
            </a:fld>
            <a:endParaRPr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0A0EE5F-57E3-4767-B1B4-D1279E546CBD}" type="datetimeFigureOut">
              <a:rPr lang="en-US"/>
              <a:pPr>
                <a:defRPr/>
              </a:pPr>
              <a:t>8/6/2014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A42B585-4EE7-41A8-AD96-32D122627AB2}" type="slidenum">
              <a:rPr lang="en-US"/>
              <a:pPr>
                <a:defRPr/>
              </a:pPr>
              <a:t>‹#›</a:t>
            </a:fld>
            <a:endParaRPr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9331A7A-1D90-4572-B8DB-D98DC1C5B50F}" type="datetimeFigureOut">
              <a:rPr lang="en-US"/>
              <a:pPr>
                <a:defRPr/>
              </a:pPr>
              <a:t>8/6/2014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D4F41B-BF79-44D8-8230-C9E336BDC297}" type="slidenum">
              <a:rPr lang="en-US"/>
              <a:pPr>
                <a:defRPr/>
              </a:pPr>
              <a:t>‹#›</a:t>
            </a:fld>
            <a:endParaRPr 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5435A9A-37F1-446B-A5D6-0EE8F61A911D}" type="datetimeFigureOut">
              <a:rPr lang="en-US"/>
              <a:pPr>
                <a:defRPr/>
              </a:pPr>
              <a:t>8/6/2014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E73D2E2-56DA-4068-BCAE-616F8C9FC5B2}" type="slidenum">
              <a:rPr lang="en-US"/>
              <a:pPr>
                <a:defRPr/>
              </a:pPr>
              <a:t>‹#›</a:t>
            </a:fld>
            <a:endParaRPr 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4D5A5F-8A68-4B31-864A-0FC0685D70B3}" type="datetimeFigureOut">
              <a:rPr lang="en-US"/>
              <a:pPr>
                <a:defRPr/>
              </a:pPr>
              <a:t>8/6/2014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367A488-4254-4461-9EF9-21C57A5C89DE}" type="slidenum">
              <a:rPr lang="en-US"/>
              <a:pPr>
                <a:defRPr/>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55EAB7-767B-4674-BA2C-3A79D01168AC}" type="datetimeFigureOut">
              <a:rPr lang="en-US"/>
              <a:pPr>
                <a:defRPr/>
              </a:pPr>
              <a:t>8/6/2014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A537C0-B437-461E-B2AE-DF046882AA67}" type="slidenum">
              <a:rPr lang="en-US"/>
              <a:pPr>
                <a:defRPr/>
              </a:pPr>
              <a:t>‹#›</a:t>
            </a:fld>
            <a:endParaRPr 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2747201-0523-485C-B01E-FBFA8F86381D}" type="datetimeFigureOut">
              <a:rPr lang="en-US"/>
              <a:pPr>
                <a:defRPr/>
              </a:pPr>
              <a:t>8/6/2014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D997259E-2E7F-46FA-AFEE-2A53EED57B4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push dir="u"/>
  </p:transition>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r>
              <a:rPr lang="en-US" smtClean="0"/>
              <a:t>Hispanic Heritage Month</a:t>
            </a:r>
          </a:p>
        </p:txBody>
      </p:sp>
      <p:sp>
        <p:nvSpPr>
          <p:cNvPr id="27651" name="Rectangle 3"/>
          <p:cNvSpPr>
            <a:spLocks noGrp="1"/>
          </p:cNvSpPr>
          <p:nvPr>
            <p:ph type="body" idx="1"/>
          </p:nvPr>
        </p:nvSpPr>
        <p:spPr/>
        <p:txBody>
          <a:bodyPr/>
          <a:lstStyle/>
          <a:p>
            <a:pPr>
              <a:lnSpc>
                <a:spcPct val="80000"/>
              </a:lnSpc>
              <a:buFont typeface="Arial" charset="0"/>
              <a:buNone/>
            </a:pPr>
            <a:r>
              <a:rPr lang="en-US" sz="1800" smtClean="0"/>
              <a:t>History</a:t>
            </a:r>
          </a:p>
          <a:p>
            <a:pPr>
              <a:lnSpc>
                <a:spcPct val="80000"/>
              </a:lnSpc>
            </a:pPr>
            <a:r>
              <a:rPr lang="en-US" sz="1800" smtClean="0"/>
              <a:t>Hispanic Heritage Month (September 15–October 15) in the United States is the period when people recognize the contributions of Hispanic Americans to the United States and to celebrate Hispanic Cultural heritage and Hispanic culture. Hispanic Heritage Week was approved by President Lyndon Johnson and was expanded by President Ronald Reagan   in 1988 to cover a 31-day period. It was enacted into law on August 17, 1988 on the approval of Public Law 100-402.   </a:t>
            </a:r>
          </a:p>
          <a:p>
            <a:pPr>
              <a:lnSpc>
                <a:spcPct val="80000"/>
              </a:lnSpc>
            </a:pPr>
            <a:r>
              <a:rPr lang="en-US" sz="1800" smtClean="0"/>
              <a:t>"September 15 was chosen as the starting point for the celebration because it is the anniversary of independence of five Latin American countries: Costa Rica, El Salvador, Guatemala, Honduras and Nicaragua.   They all declared independence in 1821. In addition, Mexico, Chile and Belize celebrate their independence days on September 16, September 18, and September 21, respectively." </a:t>
            </a:r>
          </a:p>
          <a:p>
            <a:pPr>
              <a:lnSpc>
                <a:spcPct val="80000"/>
              </a:lnSpc>
            </a:pPr>
            <a:r>
              <a:rPr lang="en-US" sz="1800" smtClean="0"/>
              <a:t>Hispanic Heritage Month also celebrates the long and important presence of Hispanic Americans in North America. A map of late 18th century North America shows this presence, from the small outpost of San Francisco founded in the desolate wilderness of Alta California in 1776, through the Spanish province of Texas with its vaqueros (cowboys), to the fortress of St. Augustine, Florida   -- the first continuous European settlement in North America founded in 1565, decades before Jamestown, Virginia.</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p:txBody>
          <a:bodyPr/>
          <a:lstStyle/>
          <a:p>
            <a:r>
              <a:rPr lang="en-US" smtClean="0"/>
              <a:t>Country-Flag Game!</a:t>
            </a:r>
          </a:p>
        </p:txBody>
      </p:sp>
      <p:sp>
        <p:nvSpPr>
          <p:cNvPr id="3" name="Subtitle 2"/>
          <p:cNvSpPr>
            <a:spLocks noGrp="1"/>
          </p:cNvSpPr>
          <p:nvPr>
            <p:ph type="subTitle" idx="1"/>
          </p:nvPr>
        </p:nvSpPr>
        <p:spPr/>
        <p:txBody>
          <a:bodyPr rtlCol="0">
            <a:normAutofit/>
          </a:bodyPr>
          <a:lstStyle/>
          <a:p>
            <a:pPr fontAlgn="auto">
              <a:spcAft>
                <a:spcPts val="0"/>
              </a:spcAft>
              <a:buFont typeface="Arial"/>
              <a:buNone/>
              <a:defRPr/>
            </a:pPr>
            <a:r>
              <a:rPr lang="en-US" dirty="0" smtClean="0"/>
              <a:t>Guess what flag represents what country!</a:t>
            </a:r>
          </a:p>
          <a:p>
            <a:pPr fontAlgn="auto">
              <a:spcAft>
                <a:spcPts val="0"/>
              </a:spcAft>
              <a:buFont typeface="Arial"/>
              <a:buNone/>
              <a:defRPr/>
            </a:pPr>
            <a:r>
              <a:rPr lang="en-US" dirty="0" smtClean="0"/>
              <a:t>Ready, set, go!</a:t>
            </a:r>
          </a:p>
          <a:p>
            <a:pPr fontAlgn="auto">
              <a:spcAft>
                <a:spcPts val="0"/>
              </a:spcAft>
              <a:buFont typeface="Arial"/>
              <a:buNone/>
              <a:defRPr/>
            </a:pPr>
            <a:endParaRPr lang="en-US" dirty="0"/>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2288" y="5084763"/>
            <a:ext cx="5486400" cy="566737"/>
          </a:xfrm>
        </p:spPr>
        <p:txBody>
          <a:bodyPr/>
          <a:lstStyle/>
          <a:p>
            <a:pPr algn="ctr"/>
            <a:r>
              <a:rPr lang="en-US" sz="4000" smtClean="0"/>
              <a:t>ARGENTINA!</a:t>
            </a:r>
          </a:p>
        </p:txBody>
      </p:sp>
      <p:pic>
        <p:nvPicPr>
          <p:cNvPr id="14338" name="Picture 4" descr="th?&amp;id=HN"/>
          <p:cNvPicPr>
            <a:picLocks noGrp="1" noChangeAspect="1" noChangeArrowheads="1"/>
          </p:cNvPicPr>
          <p:nvPr>
            <p:ph type="pic" idx="1"/>
          </p:nvPr>
        </p:nvPicPr>
        <p:blipFill>
          <a:blip r:embed="rId2"/>
          <a:srcRect l="5112" r="5112"/>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965700"/>
            <a:ext cx="5486400" cy="566738"/>
          </a:xfrm>
        </p:spPr>
        <p:txBody>
          <a:bodyPr/>
          <a:lstStyle/>
          <a:p>
            <a:pPr algn="ctr"/>
            <a:r>
              <a:rPr lang="en-US" sz="4000" smtClean="0"/>
              <a:t>GUATEMALA</a:t>
            </a:r>
          </a:p>
        </p:txBody>
      </p:sp>
      <p:pic>
        <p:nvPicPr>
          <p:cNvPr id="15362" name="Picture 4" descr="th?id=HN"/>
          <p:cNvPicPr>
            <a:picLocks noGrp="1" noChangeAspect="1" noChangeArrowheads="1"/>
          </p:cNvPicPr>
          <p:nvPr>
            <p:ph type="pic" idx="1"/>
          </p:nvPr>
        </p:nvPicPr>
        <p:blipFill>
          <a:blip r:embed="rId2"/>
          <a:srcRect l="1190" r="1190"/>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4763"/>
            <a:ext cx="5486400" cy="566737"/>
          </a:xfrm>
        </p:spPr>
        <p:txBody>
          <a:bodyPr/>
          <a:lstStyle/>
          <a:p>
            <a:pPr algn="ctr"/>
            <a:r>
              <a:rPr lang="en-US" sz="4000" smtClean="0"/>
              <a:t>MEXICO</a:t>
            </a:r>
          </a:p>
        </p:txBody>
      </p:sp>
      <p:pic>
        <p:nvPicPr>
          <p:cNvPr id="16386" name="Picture Placeholder 4" descr="th?&amp;id=HN"/>
          <p:cNvPicPr>
            <a:picLocks noGrp="1" noChangeAspect="1" noChangeArrowheads="1"/>
          </p:cNvPicPr>
          <p:nvPr>
            <p:ph type="pic" idx="1"/>
          </p:nvPr>
        </p:nvPicPr>
        <p:blipFill>
          <a:blip r:embed="rId2"/>
          <a:srcRect l="12000" r="12000"/>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51425"/>
            <a:ext cx="5486400" cy="425450"/>
          </a:xfrm>
        </p:spPr>
        <p:txBody>
          <a:bodyPr/>
          <a:lstStyle/>
          <a:p>
            <a:pPr algn="ctr"/>
            <a:r>
              <a:rPr lang="en-US" sz="4000" smtClean="0"/>
              <a:t>COSTA RICA</a:t>
            </a:r>
          </a:p>
        </p:txBody>
      </p:sp>
      <p:pic>
        <p:nvPicPr>
          <p:cNvPr id="17410" name="Picture Placeholder 4" descr="th?&amp;id=HN"/>
          <p:cNvPicPr>
            <a:picLocks noGrp="1" noChangeAspect="1" noChangeArrowheads="1"/>
          </p:cNvPicPr>
          <p:nvPr>
            <p:ph type="pic" idx="1"/>
          </p:nvPr>
        </p:nvPicPr>
        <p:blipFill>
          <a:blip r:embed="rId2"/>
          <a:srcRect l="5415" r="5415"/>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910138"/>
            <a:ext cx="5486400" cy="566737"/>
          </a:xfrm>
        </p:spPr>
        <p:txBody>
          <a:bodyPr/>
          <a:lstStyle/>
          <a:p>
            <a:pPr algn="ctr"/>
            <a:r>
              <a:rPr lang="en-US" sz="4000" smtClean="0"/>
              <a:t>VENEZUELA</a:t>
            </a:r>
          </a:p>
        </p:txBody>
      </p:sp>
      <p:pic>
        <p:nvPicPr>
          <p:cNvPr id="18434" name="Picture Placeholder 4" descr="th?&amp;id=HN"/>
          <p:cNvPicPr>
            <a:picLocks noGrp="1" noChangeAspect="1" noChangeArrowheads="1"/>
          </p:cNvPicPr>
          <p:nvPr>
            <p:ph type="pic" idx="1"/>
          </p:nvPr>
        </p:nvPicPr>
        <p:blipFill>
          <a:blip r:embed="rId2"/>
          <a:srcRect l="5556" r="5556"/>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4763"/>
            <a:ext cx="5486400" cy="566737"/>
          </a:xfrm>
        </p:spPr>
        <p:txBody>
          <a:bodyPr/>
          <a:lstStyle/>
          <a:p>
            <a:pPr algn="ctr"/>
            <a:r>
              <a:rPr lang="en-US" sz="4000" smtClean="0"/>
              <a:t>HONDURAS</a:t>
            </a:r>
          </a:p>
        </p:txBody>
      </p:sp>
      <p:pic>
        <p:nvPicPr>
          <p:cNvPr id="19458" name="Picture Placeholder 4" descr="th?&amp;id=HN"/>
          <p:cNvPicPr>
            <a:picLocks noGrp="1" noChangeAspect="1" noChangeArrowheads="1"/>
          </p:cNvPicPr>
          <p:nvPr>
            <p:ph type="pic" idx="1"/>
          </p:nvPr>
        </p:nvPicPr>
        <p:blipFill>
          <a:blip r:embed="rId2"/>
          <a:srcRect l="6667" r="6667"/>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4763"/>
            <a:ext cx="5486400" cy="566737"/>
          </a:xfrm>
        </p:spPr>
        <p:txBody>
          <a:bodyPr/>
          <a:lstStyle/>
          <a:p>
            <a:pPr algn="ctr"/>
            <a:r>
              <a:rPr lang="en-US" sz="4000" smtClean="0"/>
              <a:t>PANAMA</a:t>
            </a:r>
          </a:p>
        </p:txBody>
      </p:sp>
      <p:pic>
        <p:nvPicPr>
          <p:cNvPr id="20482" name="Picture Placeholder 4" descr="th?&amp;id=HN"/>
          <p:cNvPicPr>
            <a:picLocks noGrp="1" noChangeAspect="1" noChangeArrowheads="1"/>
          </p:cNvPicPr>
          <p:nvPr>
            <p:ph type="pic" idx="1"/>
          </p:nvPr>
        </p:nvPicPr>
        <p:blipFill>
          <a:blip r:embed="rId2"/>
          <a:srcRect l="5556" r="5556"/>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978400"/>
            <a:ext cx="5486400" cy="566738"/>
          </a:xfrm>
        </p:spPr>
        <p:txBody>
          <a:bodyPr/>
          <a:lstStyle/>
          <a:p>
            <a:pPr algn="ctr"/>
            <a:r>
              <a:rPr lang="en-US" sz="4000" smtClean="0"/>
              <a:t>COLOMBIA</a:t>
            </a:r>
          </a:p>
        </p:txBody>
      </p:sp>
      <p:pic>
        <p:nvPicPr>
          <p:cNvPr id="21506" name="Picture Placeholder 4" descr="th?&amp;id=HN"/>
          <p:cNvPicPr>
            <a:picLocks noGrp="1" noChangeAspect="1" noChangeArrowheads="1"/>
          </p:cNvPicPr>
          <p:nvPr>
            <p:ph type="pic" idx="1"/>
          </p:nvPr>
        </p:nvPicPr>
        <p:blipFill>
          <a:blip r:embed="rId2"/>
          <a:srcRect l="5415" r="5415"/>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978400"/>
            <a:ext cx="5486400" cy="566738"/>
          </a:xfrm>
        </p:spPr>
        <p:txBody>
          <a:bodyPr/>
          <a:lstStyle/>
          <a:p>
            <a:pPr algn="ctr"/>
            <a:r>
              <a:rPr lang="en-US" sz="4000" smtClean="0"/>
              <a:t>BELIZE</a:t>
            </a:r>
          </a:p>
        </p:txBody>
      </p:sp>
      <p:pic>
        <p:nvPicPr>
          <p:cNvPr id="22530" name="Picture Placeholder 4" descr="th?&amp;id=HN"/>
          <p:cNvPicPr>
            <a:picLocks noGrp="1" noChangeAspect="1" noChangeArrowheads="1"/>
          </p:cNvPicPr>
          <p:nvPr>
            <p:ph type="pic" idx="1"/>
          </p:nvPr>
        </p:nvPicPr>
        <p:blipFill>
          <a:blip r:embed="rId2"/>
          <a:srcRect l="5205" r="5205"/>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4763"/>
            <a:ext cx="5486400" cy="566737"/>
          </a:xfrm>
        </p:spPr>
        <p:txBody>
          <a:bodyPr/>
          <a:lstStyle/>
          <a:p>
            <a:pPr algn="ctr"/>
            <a:r>
              <a:rPr lang="en-US" sz="4000" smtClean="0"/>
              <a:t>EL SALVADOR</a:t>
            </a:r>
          </a:p>
        </p:txBody>
      </p:sp>
      <p:pic>
        <p:nvPicPr>
          <p:cNvPr id="23554" name="Picture Placeholder 4" descr="th?id=HN"/>
          <p:cNvPicPr>
            <a:picLocks noGrp="1" noChangeAspect="1" noChangeArrowheads="1"/>
          </p:cNvPicPr>
          <p:nvPr>
            <p:ph type="pic" idx="1"/>
          </p:nvPr>
        </p:nvPicPr>
        <p:blipFill>
          <a:blip r:embed="rId2"/>
          <a:srcRect l="5556" r="5556"/>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4763"/>
            <a:ext cx="5486400" cy="566737"/>
          </a:xfrm>
        </p:spPr>
        <p:txBody>
          <a:bodyPr/>
          <a:lstStyle/>
          <a:p>
            <a:pPr algn="ctr"/>
            <a:r>
              <a:rPr lang="en-US" sz="4000" smtClean="0"/>
              <a:t>NICARAGUA</a:t>
            </a:r>
          </a:p>
        </p:txBody>
      </p:sp>
      <p:pic>
        <p:nvPicPr>
          <p:cNvPr id="24578" name="Picture Placeholder 4" descr="th?&amp;id=HN"/>
          <p:cNvPicPr>
            <a:picLocks noGrp="1" noChangeAspect="1" noChangeArrowheads="1"/>
          </p:cNvPicPr>
          <p:nvPr>
            <p:ph type="pic" idx="1"/>
          </p:nvPr>
        </p:nvPicPr>
        <p:blipFill>
          <a:blip r:embed="rId2"/>
          <a:srcRect l="5556" r="5556"/>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4763"/>
            <a:ext cx="5486400" cy="566737"/>
          </a:xfrm>
        </p:spPr>
        <p:txBody>
          <a:bodyPr/>
          <a:lstStyle/>
          <a:p>
            <a:pPr algn="ctr"/>
            <a:r>
              <a:rPr lang="en-US" sz="4000" smtClean="0"/>
              <a:t>PERU</a:t>
            </a:r>
          </a:p>
        </p:txBody>
      </p:sp>
      <p:pic>
        <p:nvPicPr>
          <p:cNvPr id="25602" name="Picture Placeholder 4" descr="th?&amp;id=HN"/>
          <p:cNvPicPr>
            <a:picLocks noGrp="1" noChangeAspect="1" noChangeArrowheads="1"/>
          </p:cNvPicPr>
          <p:nvPr>
            <p:ph type="pic" idx="1"/>
          </p:nvPr>
        </p:nvPicPr>
        <p:blipFill>
          <a:blip r:embed="rId2"/>
          <a:srcRect l="5556" r="5556"/>
          <a:stretch>
            <a:fillRect/>
          </a:stretch>
        </p:blip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 </a:t>
            </a:r>
          </a:p>
        </p:txBody>
      </p:sp>
      <p:sp>
        <p:nvSpPr>
          <p:cNvPr id="26626" name="Content Placeholder 2"/>
          <p:cNvSpPr>
            <a:spLocks noGrp="1"/>
          </p:cNvSpPr>
          <p:nvPr>
            <p:ph idx="1"/>
          </p:nvPr>
        </p:nvSpPr>
        <p:spPr/>
        <p:txBody>
          <a:bodyPr/>
          <a:lstStyle/>
          <a:p>
            <a:pPr marL="0" indent="0" algn="ctr">
              <a:buFont typeface="Arial" charset="0"/>
              <a:buNone/>
            </a:pPr>
            <a:r>
              <a:rPr lang="en-US" smtClean="0"/>
              <a:t>CAN YOU NAME OTHER COUNTRIES THAT ARE PART OF THE HISPANIC HERITAGE MONTH?</a:t>
            </a:r>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286</Words>
  <Application>Microsoft Office PowerPoint</Application>
  <PresentationFormat>On-screen Show (4:3)</PresentationFormat>
  <Paragraphs>23</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Hispanic Heritage Month</vt:lpstr>
      <vt:lpstr>Country-Flag Game!</vt:lpstr>
      <vt:lpstr>ARGENTINA!</vt:lpstr>
      <vt:lpstr>GUATEMALA</vt:lpstr>
      <vt:lpstr>MEXICO</vt:lpstr>
      <vt:lpstr>COSTA RICA</vt:lpstr>
      <vt:lpstr>VENEZUELA</vt:lpstr>
      <vt:lpstr>HONDURAS</vt:lpstr>
      <vt:lpstr>PANAMA</vt:lpstr>
      <vt:lpstr>COLOMBIA</vt:lpstr>
      <vt:lpstr>BELIZE</vt:lpstr>
      <vt:lpstr>EL SALVADOR</vt:lpstr>
      <vt:lpstr>NICARAGUA</vt:lpstr>
      <vt:lpstr>PERU</vt:lpstr>
      <vt:lpstr> </vt:lpstr>
    </vt:vector>
  </TitlesOfParts>
  <Company>Project GRAD Los Angeles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Latino Countries Flag Game!</dc:title>
  <dc:creator>Jonathan Grady</dc:creator>
  <cp:lastModifiedBy>Administrator</cp:lastModifiedBy>
  <cp:revision>4</cp:revision>
  <dcterms:created xsi:type="dcterms:W3CDTF">2014-06-11T17:54:48Z</dcterms:created>
  <dcterms:modified xsi:type="dcterms:W3CDTF">2014-08-06T17:34:29Z</dcterms:modified>
</cp:coreProperties>
</file>